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7" r:id="rId6"/>
    <p:sldId id="264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6D6452-1DF7-4FE8-AAEE-D27DCC3E4A5B}">
          <p14:sldIdLst>
            <p14:sldId id="256"/>
            <p14:sldId id="263"/>
            <p14:sldId id="259"/>
            <p14:sldId id="257"/>
            <p14:sldId id="267"/>
            <p14:sldId id="264"/>
            <p14:sldId id="261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4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2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4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2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2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4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B2CA-43EB-46F2-AC11-CEFC56CFD51F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B1A70-E6A2-4321-907A-61D33EEC6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rich.maths.org/586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rich.maths.org/63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rich.maths.org/8625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nrich.maths.org/782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sport.maths.org/cont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700" y="1"/>
            <a:ext cx="9159699" cy="1052736"/>
          </a:xfrm>
        </p:spPr>
        <p:txBody>
          <a:bodyPr>
            <a:normAutofit/>
          </a:bodyPr>
          <a:lstStyle/>
          <a:p>
            <a:r>
              <a:rPr lang="en-GB" dirty="0" smtClean="0"/>
              <a:t>NRICH and being a mathematician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nrich.maths.org/content/id/7414/Po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2249"/>
            <a:ext cx="6696745" cy="59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008112"/>
          </a:xfrm>
        </p:spPr>
        <p:txBody>
          <a:bodyPr/>
          <a:lstStyle/>
          <a:p>
            <a:r>
              <a:rPr lang="en-GB" dirty="0" smtClean="0"/>
              <a:t>Balancing bricks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1296144"/>
          </a:xfrm>
        </p:spPr>
        <p:txBody>
          <a:bodyPr/>
          <a:lstStyle/>
          <a:p>
            <a:r>
              <a:rPr lang="en-GB" dirty="0" smtClean="0"/>
              <a:t>Which of these towers of brick do you think would fall over?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20888"/>
            <a:ext cx="66389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2023" y="508518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you had lots and lots of bricks how far could you make a tower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4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Balancing bricks </a:t>
            </a:r>
            <a:r>
              <a:rPr lang="en-GB" sz="2200" dirty="0" smtClean="0"/>
              <a:t>http://nrich.maths.org/5863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" y="1124744"/>
            <a:ext cx="677829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33688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Computer languages look like this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" y="0"/>
            <a:ext cx="9297532" cy="1143000"/>
          </a:xfrm>
        </p:spPr>
        <p:txBody>
          <a:bodyPr/>
          <a:lstStyle/>
          <a:p>
            <a:r>
              <a:rPr lang="en-GB" dirty="0" smtClean="0"/>
              <a:t>Webpage languages look like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9967"/>
            <a:ext cx="8460432" cy="55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92" y="0"/>
            <a:ext cx="8985479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of these </a:t>
            </a:r>
            <a:r>
              <a:rPr lang="en-GB" dirty="0" err="1" smtClean="0"/>
              <a:t>polydron</a:t>
            </a:r>
            <a:r>
              <a:rPr lang="en-GB" dirty="0" smtClean="0"/>
              <a:t> shapes will close up to make a solid?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6093296"/>
            <a:ext cx="5148064" cy="648072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hlinkClick r:id="rId2"/>
              </a:rPr>
              <a:t>http://nrich.maths.org/6307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029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88"/>
            <a:ext cx="9144000" cy="1143000"/>
          </a:xfrm>
        </p:spPr>
        <p:txBody>
          <a:bodyPr/>
          <a:lstStyle/>
          <a:p>
            <a:r>
              <a:rPr lang="en-GB" dirty="0" smtClean="0"/>
              <a:t>Some maths I have done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1975" y="1225454"/>
            <a:ext cx="4038600" cy="452596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Maths about animals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225454"/>
            <a:ext cx="4038600" cy="4525963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Maths about space and atoms</a:t>
            </a:r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42950" y="4230394"/>
            <a:ext cx="4038600" cy="244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hlinkClick r:id="rId4"/>
              </a:rPr>
              <a:t>Maths about sport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781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83561"/>
            <a:ext cx="2838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2419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" y="11266"/>
            <a:ext cx="9127054" cy="1143000"/>
          </a:xfrm>
        </p:spPr>
        <p:txBody>
          <a:bodyPr/>
          <a:lstStyle/>
          <a:p>
            <a:r>
              <a:rPr lang="en-GB" dirty="0" smtClean="0"/>
              <a:t>University classrooms are like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Steve\Pictures\Family Photos\ALBUMS\Photos 2012\Oct to Dec 12\IMAG0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1196752"/>
            <a:ext cx="9144000" cy="56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" y="-47144"/>
            <a:ext cx="3851920" cy="37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77" y="0"/>
            <a:ext cx="4291140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hQSERUUExQWFBUWGBgYFxgYGRcYHRcdGhwfGhYYFxgaHCYeGRojGR0XIC8gJCcpLCwtGB4xNTAqNScrLCkBCQoKDgwOGg8PGiwkHyUsLCwsLCwsKiwsLC0sLCwsLCwsLCwsLCwsLC0qLCksLCwsLCwsLCwsLCwsLCwpLCksLP/AABEIAMIBAwMBIgACEQEDEQH/xAAcAAAABwEBAAAAAAAAAAAAAAAAAQMEBQYHAgj/xABNEAACAgAEAwUFBAYGBggHAAABAgMRAAQSIQUxQQYTIlFhBzJxgZEUQqGxI1JywdHwJDNDYoLhF1NzkrLSFRY0g5Ois/ElNURUY6PT/8QAGwEAAgMBAQEAAAAAAAAAAAAAAQMAAgQFBgf/xAA3EQABBAAEAwUHAQgDAAAAAAABAAIDEQQSITETQVEFImGBkRRScaGxwfDRFTIzQlNy4fEjQ6L/2gAMAwEAAhEDEQA/AMYvHJwvLECLUfEfvHphIry3BsXt03Io+vXrsRhyqgxJ3Ju/M2f44M7dN+fWx5fLrgr2r59Pz5/LHAwbUXZP8/zzwMEMGik7AXiKIVgYLnjpnJJJ3J54KiF4BwWAWwVF0ovBYIHBg4KCGJTgPZnMZxisEdhd5JGISOMdWkkOw23rmQDQOOuyvZ189mY4E21MNT/qLyJrqfL+AONR9omdTJrFw3Kr3cMaB3r77N7uo/eO2o3zLL5DBAs0ECaCo8nZXKQLc+YMh2vR+jT1ClgXcX1pPhjnI8Q4Z3iq+V1p1IfMB/iLkC38hir5/NGRySbrYfz64Synvj4MfopxRz23QClHmp/gmdyIimafLanHd93ck1b6tZOhgb92h8cOI24dNt3bRHzR5B/6usHFZy39VL8E/wCKsJRnAD+oCJCuGY9nskiGTJyDNaAS0VaZgo6qlkSgf3Tf93FRZSCQbBGxB5itqN4sHZnjksMilHKuvijbnRHQ+akXt5WMX/2odl0zmTi4rl00vIqmdB96xuf21IIJ60OuLOGgLdkAeRWP4K8dEev0wSRkmgCT5DfkLP0Fn5YWVZFg1wVYMYCKVVsKRX0F/j/PXCIGO0Nb/wAnz3xArWnIb+f3Yd0Qd+ovmORFjz6YYB/SueFoTddP564YFZP4jvhzGmGWXk3ob4fwEY1RCyquOifZPLi9sWzhXA9QvFbyUniHy/zxofZbOKCNRUfHlsLrHUFBtrnvOqYt2e9MDFqzHGULEgAYLFA9/uKtlebsoWvUosAizzG90CfWm+hwlnsrokKgbbFfg26/nV+mLNL2VzQEuYnG43sAvq3/ALuyLpo8qArYDlD8akaOdD94RrYIBqy2xBseX4Y4dUNVtuzomeb4XLEoMiMl1WoEcxY/nphphfMZqSQ6nJatia2333rayfrWJrK9mEk4ZNnFm/SZeRFkhr7rmlYH16fstgEjkrAFV/BViT4d2bzM664oWdeh2AYjmE1Eaz6LeI8wNqKaW1glStHUCOYK87HliIrisC8GRRo7EbEciD1BHTBViKIYO8FgYloIYO8EcLZHKmWWOMbGR1Qf4iB+/EtRXr2eZxcpmMkW5zTJq+EgMcY+ADa/niR9rEZXiU5P3liZfh3ar/xK30OKN2gztzkxkgR1orpW6kfRfpjZPaRwI5/JwcQgUs3dBnUDdonGsECrJRidvJm8qLswD68KS6sWsCXlh9wSMNKwP+ozJ+a5eQj8QMNIo7IFgAkC+g3q/wB+JSbJjLzEKxa4JedX4o2U8ulHGcNJFpl8lG5b3Jf2V/41wkuFMt7sn7H5OhwmuAeSilez+W7ydATX/scbV2gzP2TgMC370iBb8jI0h+WkfQ4yfsB2clzuaWOKxW7v0jUndyfOrAHUkepF29vfEAr5TJpYSKMuV6eL9HH8wqP/AL2HteGtHxtULSSVmnHskIp2CikanT9lunyNr8sR4Yg2DR8x/HFl4/l1fIZOcWXBkjlbYpv4olDA+FwoYlDuNV8iMVxAegugT8B1OIQCdFYbJSKAFJGYm106eW5J31Wb5WdgeW+OIUs7kL1s/uHU+mOpQCAVUigA1kHU1k2PIEVtvy9ccyKAaB1DbcAjpvsfWx8sLV0er/3wEOOQMdpV7i8SlF0uHJi/V8QqyRdfH4Yak+WFYpCOux578/jiwRTuB6qjRHXlh/lHUEarI6gEA16Eg0a9DiJRyPnheKWt/wB2HNdShUzFmf5OJzhvEWYhV59BYHLfr6YqSSev5fzfp6YVTM11xujnWZ8Vq2Nx4/ycDFaGZ+GBh3HHVK4JVu7N9pFIKmUFZFqmrZtOkb2CB13Bok71QxRO0+QkE87zHQQ2lFbdpK2BWttOnxFuW4G/RHNcTjSo0t1r9Iw8Oo/qKeenlbczvXrF5vNtI5dzZP0A6AeQGOM9wOi0NbzU52U7UrlRJFNAmYy84AlRhTgDrE/3WvSfiinasX3JcAyb8Ezv/RjyyvK0AlExCtEEYNpYBQCFUsdS3e9HbFS9n/YYZ/vJHdBFEQHXXpffcE7EqlX4q6EWOY1fsz2TTLhoMrPpLtbEhrjQizQZrIchdtuViwbOV7gDSbdbqhSdmp9SB4WUCKOJdRrumQKkgrTZAkEp8N6tWoHcY0/gOVysQbMuYoZZSQZWq2UAKqa722XdVIBre8SXFWgyuXMcoaYJvRpmkPNmN8tzbHoPQYzTivFjmyJJSI8velArBe8/uRM1eH9eY0BRA5eFbnUdE1jA4Wdk29tMmRkWCXLsks8hrvEPh7qO1Oy7HxkKGNnwEXtjKY6vxXXpV+nP1rGle1XhSxPlI9SBu7kLFbCIPAECbbRqBQ23onqcVzhvYZpfczeUs9DKAfowGGskaACVme9rTRVZhlKsrUDpINEWDXmOowTtZJ2Fm9th8h0GL9D7Ec64uN8u/wCzID+WGvGPY5xHLRmR40ZVFnQwJA+GL8UEVaGZu6pN4mOyTacyJP8AVRzSfNY20fPWVxDYl+z1DvGZtCMqxlyC2nU6Mx0jdqVW2G+4HXDBurlNosrJMXaNGYLbOVBIQE7FzyQepxJQ9pM7GiImekjSMUiJmGAUeVIawM5xQZl0y8ZOVySuvhqzVgNPMq/10teI+XurQxH5+GGKV0Q96isQslFC63s2kglbHQ4Xd6lMEZIvklstw58y8jMws+ItsdTE9dO2+5OGSQlJHU1arIDX7JxzZjKvGxAPIjYjzB/hhTMjvB3q7NdSLdAFvvAk+63XyPoRi2labqmoKQy52f8AYP5jHMSFjSgk+QFn6YtHajsrHCag7zSCiCSRXRZvCNbKWAGnUGYVfh+uK7LPQ0R+7yJ5F/VvJfJfrvgFtboA3srLwPiHcZfMI3EJsq6IskEeXJ0yyMCSsrR14h4VIblZ3oY0mHsLkeN5ePMJmGTNmJO80znMaG0jwyJKzOADe2odd8Y3mMrl0ihZZTLI4bvY9DIISDSqGNiSxZ25VhbIAp+nysjxzw+MhdjputSEcwLAII5N1F1W04REjRWXtT2ezPDcrLkp9DRvIMxEy0Q5QhGZb8SsFaip89r54opOLzxnt3JxWOCOYKJ0SaMsNllL6O7avuta7jl1G2woxWjvseoPMehw69AUgJ1kssWfSCNZoKtXq1EDTfJdjzPLCnF+HSQTNHJH3TKaKH7tdPXzvrd9cccIepkN14hv5fPF79snE4sxnaSi6RqCw31kC2HqRtR9CPLGV0tThnULQGjhk/nJZ6BgytGjjkDHYHzxrSl2oFHejY233530oV8evxx0n0oXvt0vb1PT5YsHZT2fZvPG0HdRA0ZXsCxzCrzZh9BvZB2x1217EScNeIPKsolDaWAKkaNIYFSTQGpao/IVgggqmcZst6qvp88dqcJq3THYxZXSl4VX44bl/lhVZBpN3divL1/dgg0onC5lRzQE+dsPyOBhuu45/iMDFrUUPib7F8IjzWeghlJEbsdQBILaVLaAQCbaq2HXbfENtXW7+Vfxxo/ss4iuSSXMdw88rgBdKatCa1RgP1WYtfW1TpRxjOiCvnGc9l+HQmGNFj0LaqlaYyBepxuWl/a1dbLEgYYcE7WkxskMTmaU/pZtmaK97I8UakDepGo0BRxV+FcTy+e4m4aRIYXJeNZo1Opmq49DuUDByxolgSq0Dyxd+I9jZ0YSKzZ4AhY4JdMMSArTPMFAWRQdwqoNyOdYzuNFNaW1qs4/6+ZzK5l0zJGYZGIJYXY8122RkOwFCm5Y1XIcJyXEsvFm41jDnxapkEhiI8JQKx0DSQRVV4bHQ4zX2x8IEeZhm/RhpItMqJ4aaIDxAHxBCrBASP7P5YpUHGp0jbL94Y4mbUyA6QTVeJuZBAFi6NCxsKPBDhmGiyiFjCS3S1pPtR7F52fMSZlEE0RVUTQbIUb7+e5Y/MYyaeFo20uGRvIgg/ji1cB9p+cybARSF4x919wf4Y0Lh/tE4VxMCPPwLFIfvEbX6MOWJmfHoRp+fn3VA6Rv72v5+fqsWgz8iG0kdfgxH78PZO1ObZNDZmYoeal2o/jjV+NewaKVe8yGYFHcKx1A/BhjMO0XYnOZE/p4WC/rjdfri4kY7dXDmHdQ+Xy7OwRd2Y0B+8noPPyrDvOTLsiG40sA8tbfekPx6eShRhNfAtcmYeL+6p+78W2v0odThu74aSmpxwzOPGz92zK7KygqaJDAhx81Jw20EkAAknYAbk+gGJrgOey/dNDmYNQL61miYJPEaA21eGSPYeA1RJIOGM8rqxMbNW/iKqjEdNWljZr1OKZbTRJTaRZ/L90qxn3+b72FJ6fEKFv1J8sSPBYhAv2lyVI/qwOfoR/e6jy5+REfw3LLeuX3B056j5V5Dr9PPCmczhmkBbZbAC+QJ3+ZGNDKaM3okON6K4zcV7uQxSkusupZEZiVloiwxu9V7q/MEWCDzo/EsgYZNJsrzUnqP4jriW7S5tZWUi/ecm/WjjmDMrPEYpTTKLVud1+Z8x1w6WnkjnyS2W3VQ2czbyuXkYsxq2JskKAq7+QUAfLE9wnhRiy0ubmBRGQxwA2pmZtnZRzKKli+RZlF2DUAiurUOanbkeXlf1w4zkk8x1TO7mubtdAfE8sYgzW1q4tbJpCdvLD/AIge9HfD3thMKHvdJAB0et/Jr8xiOD4Xhlo+fQjzB5g/zsaPTBGiUk7rEpwvgs+YW44nZV3EmyIpHQyOVT5XflhPLZdRvWq9xqGwHqORPQj0xZcpqZFzGZYum4hjYmmrYsQPdiB2CLWo+gN2doLV2i9FHw9kGNlpo/XugZaPVS3hiB9NeLD2T7KxvOe7JCxqTNMzCok+9R2UOy2B+qNV3W8AeJ98zBn0E+7v4VA2VSg2RKA3QCvIjHfbHjzpGuShjfL5YU5sgvmiR/WyOvhddtlU6RQ8gFSJMxop0kZjaCBvz5D/ACrN257bTsv2fIK0OWRFOuPZnToRR1Rx7HyJo2RuMUCKFzlwdVpHKQV38BlVab4N3ZHxUeeCynaWVZYnpT3aCPSRs6eKw1871NZ9cTXCs0gMffR6IZlaDMyJyIYgxTaeSyI9NfIhfU3cE5rWUANFKAU4UEmxFDfrhbjXCJMpM8Eop0PPow+66nqrDcH+GGok2xrBRXcb16+hx1WEA+FdZ2sk0KFkmh0AvkOe3xxLCK7e7wMcivMfjgYFqWo6sS+V4+Rl+5ZbCajEQSO7ZrDPt7zUQLPIKvliJwKwqkEpmMyXYsSSfM7k+p8+mHmUzM5jfQ0wijAL6XcIgY0LF0LJoDrhLh3DHmmiiUU0zqiEg0dTadXqoN2Ryo40jMwZVnThqFo8nFcs7r78xQWWY/rMSu52UUBVYRLI1lBNZGX7LMVZaNK3l0A3vmfhe3ocIYt3a/in2kxwZWERZeG9ESVZLf2jj3mOke+18zuLrEGeCMq6pHjjA5iyx+iAi/ngh4ItAxkEhRuOSMOY8m7ckc+R0mr9elc+uEHUjY7HyxZVUx2e7Y5vIsDl5mUfqk2p/wAJxqvC/bmsmX/p2WDKfCNNHWfvHSeg2s+ZHrWK5eEM4UtpBNFjvQ6mup9OuHObn1tsulQAqKPuqDsPViSST1JOFmNpSywFOO0OdilzMrwKUiZiVU8xfO8RDNi4ZP2XZ+VA/dLGDRAkdVaue68x8DRwp/ohz/lD/wCKuMvt2FZ3TI3TxCeIJK0aVTI3o2MSEY7w1dKNz5/Aev5fnZF9kGfP+pHr3g/cMWA+z3iTRRRmTKaYgAoLynkGA200DTNdAXtd0MWb2jhLoyN9VDBJ7pWeZwsxoKdI2AAOE4cq2pfCatb25b740JvZhxA/2mS+r/8A88cn2W5/9fJf70g/JMM/aGD/AKo9QqcGX3SqRxBCaoE7nlhkMu3RWv4HGhf6Ms9+tkv9+X/lxy/s3z45fYz8Gf8AeuIe0cGf+0IjDy+6VS5YSy2RpYfu8/LDLM5kkaevX+GL9D2B4kjq6plbRlceJeaMGHysDbDXP+zDiMzl2ENnn+lu/UliST6k4q7tHCcpR6qww8vulUHCkbYuX+iDP/qw/wDijB/6IOIDcJEfQSrv9cL/AGjhf6jfUKcCT3Sq3kpBeljSt97loPn8DyPyPTFkz5fN5pYYUqyIoUO2lVFDVXIAAsavrzxW8/w6SCQxzI0brzVvwI6EHzG2LN7Pu0S5aaSV0LsuXkCMPu6F1LY9QoTV6oPPGzR4FHRUzFlmtUXbjMxRSxcPhNR5dgZ5QAWklahI+250rtp87HQYe5SOJsrKVP2jKx6mfLykLLGAa76FwLjJ2rw0dw14zyeZndnc6mYlmJ5kk2T8ScXA9hiFTXm1CyKGUiORldTvs4HmBsaIobcsKkkYys3kmRB5BA81Vc33YkbuS5js6DIArV01BSRfTY7+nLGn8M7OzGB43hkMaqO9KrGNK14tbM5YADxbJYG43rEZwHgXDoWDSZqKVgQRbECx6Cq/P1xcuHcNyWpxls0IZXB1r35cNrrU5R373UVqm1EeK9LbDCWYlrn5KcPGtEZIsjbNHzuvsq7nYlkXNZQZZPtMMH6LvpJcy7xgW32d2A0MikMqgHewBscZwDeNF9pTSZbMZTMoBHOl8jYOghkKnbXGdTjpsaIHLFQ7T5NEzLGJdMMypPENvCko16dv1WLJ/hx0GUCQFnaSaJ5qJwZPzwKwS4ailAR5HAxxeBiIJKGFnZVRWZzsFUFixJ2CqBd8tt8WVuwkkJQZt1y7PemMq0khrzVaVfm9jyxdeGezpOHASTTSSZmjqjy7mNY7FlHlWpGbl4VKX8OcDxPiGZzZIaGQxD+zjQ7Ef6xyrEt6vZxikxGtNWqKHNqdkplsuuVjjCM82iUSBSoBWxpk7urrUKsEm9I5HfEXmJ7lmK2TIWUbGyGcNVc7IAFeuDeNVG6SRnydgfqNAx1l1thRAJ2s7AA8yT0FXjGTZsroMYGigkjCsQOo6mPNAaHLk7jdiPJSAK97phm1uQWpR0CACvhy+u5xJ5nIEgEeCM3+kf3pN68CDfTfwXlbXhhJMoNIurzZj+QG31vBBQICRmi/VV289QDD6C/xxG5zK2LAVdyCAK9RfTz6dMShsD/PHOXzAGvUeYA38W/MX9Bh0btUiZgpV1hWLb7McusvEYu8GoIHkFgHxKvhJ86O/wAQMV3ORb2K35VVfKtsWX2U/wDzEf7KT8sLxziMLIRvlP0WeJv/ACtHineen4jxDiU8OWlkGiR0AWUxoiqxUFjYFmr6k71eH/bHsRxDhuUGYn4hIzFlTQjzEW1keMkdFYnby53h57KUY9os0FJH/arI8u9H03rGocWMuby0bNDXdZ4MRJSDuoszpDVJVhsuS19a62MXhhjbG0Bo2HJUe92Y6rz7koOKTTPAj5oyxqXdTK40gDVZJatxVedjCeRfiU0TzRyZpoo/fk71woPRbLbty8Is7jbcY9JRZPLzZzNtCwSfufs04rmdKvC/rSPz62B93FcznD45cyMhDLHlYeHiF9GlZJZiiibwKzWircZaQAlmYi8N4bPdHoq5ndVlmQ7IcdmUsgzVUDTZjQ2/LwO4Yee4GKzmeM5yN2jefMq6FldTLJaldmBF9KOPS756V0TiEMks0f2VHXKqFBYuC5kYfecqVAWwBRO/LFc4O2QzHeca7pA6ZdkzULKKjkG8zEFbMmjWt1bAjlZucNnuj0CmZ3VY1waHimbcplzm5GX3qlkAX9tmIVfmRi1Zv2Z8bjh73v2YfqDMyh99gAHCgm+Qvfarw59knb+ds/8AZyFAzc8krEUoViJJG2Atix0LuaAUCsa2Ic7CuekkIzWpmbKZfwLSgWFLkDct03oKCNzWJw2e6PRTM7qvP8XZvjTCEr9qInQSRkTNWk+7qJakuwQGIu/jTftBwvi2RCnNNmYVc0rd8WUnnWpHIBqzR8j5Y3Psv2geQ5LKBltuGQ5ksV3sju7FcrLKf8OEJuMJl81kuFTxSZgkA/apkUq8wFhhrBDsfHZuwWXcmzicNnuj0UzO6rz0naDNH/6ucf8Aeyf82JvuuKxLFK02ZjWVgIjJNoDHci1kkFAgE2wAI87F7VkO0GVzi5983lEhiyE5USmpBqiJ8SLo8LihsAb1gb8sU3278VlmGXMeh8iwDJKlNrlIYlGa9hopgKo87NUDwozplHohmd1UP7SZu/yORzLgd8QFZlqjqTU1VYrULG/U+eKrDxgJw6aIKoaRlDPXiKhwwW/1duWLF2xH/wAG4f8A4P8A0jiiLvE48qb8aOMPZekJaNgXAepTsU0Z/T6JFU10qLvRJJO5oEsbOwUC/pZxb/Z/x5SPsU7AI5uF2/s5D930V/z+N4qvDTZ7uwO9KoX/AFVu2PqP4YVzXDy2l410rM5WFOZIUhbJPqQPU6vLGqaFszCw/wCj1VI5DG4OattyfYWKbaZLI86Yj4Fwfwwnxvshw3KqolLM5/qo7TUf2aS0S6s8t+poHMMr7ROJxxiNJ3pfCDoRmFdNZUt+N7YW7MxPJKZpy73JoldyS4Nb6y29hbO/PQw2rF4YmsaAd0md8j3F10OilfaPEiQ5UKALMjUKANAAk1sSLq8VfirkxZMk2fs7D4BczOF/Db5Ytvb/ACwlGULP4nlMS8hrXYSTb+bUNXI6b5EYhc1w5WMYcaUii7pQCRZ72Qksa5gsSRQ+W4LDIGvsowxlzRX5uq3gzhbN5Jo61Cg1lfhsd/WiPrhADGgGxYUIo0UMDB4LBQW19pO6VGjjfZFChk0Io3pY4E2UKW2APvfUnN87xGXXplk1gbEFrC+g0+EV6CsXPtmpy8ZjSmm1BZ3Wv0RKg90h6EAqC3M6ydgAMUOWUKQylgRyKmiPVfI11xxWN6rrtOmifFaXcE3uDdbfSiMcqwA5X6cr9NsJT8c1DeIftCi59S7EuT8Wwcc+obHn1/O/XFqVw4FScEb5hyx3qgWNhR5KAu9AclX6gAnCWd4ehrQ6Bv77hR60kUbIvzc8+eGWe4sXAiQ6IU2oHdz1Zj5k/ShXLdgFToAf59cQAoEgpxPGybHmOfI899ipo7eWOMhCrsQw2q+o3APl0vHAnA5DCaZYvq0kDSQdyRV6q5A+Rw1m6VJqEzzUQDbbfj+e/wCOLL7LR/8AEV/2Uv5YrGYZrpjZHz/Hrie9neeWHiMTOaDh47PIFhS38TQ+eFY1pdh5AN8p+iRGaeD4qf7D9p4OH8W4jPOxB/pCIoq2PeGQ1e11HQsiywHXHPDfbHKcnmos28k0supo220q36MRqOWlVKu1AficQvavsTmvt0oSMyCZ5JYypXcEhm2J2KlwDfyxe+H8OGU4YJFgRZooy0qSAKWKC5G1gGyQCR8ht0VJj44ooy3vZqAoj88FG4cvc7NpXgVnn+krOLmXzMcgilkUIxQbMqroS1Nhio3DHe8WXJ+3fMlk7+GB106JXRSsjqdiQS1A1ZrlZ6YmePdq+54fl80YlfvtIMZbZbVm51vyrl1xNcN7PxrHGrRJ4w7ybKQjOdZTfci2YCh93pthD+1wxmdzOZG45b/nNMbgw40HfI89lj2S7c5yF4HjnKtl07uOq9y/dccnXkKP6o674ns/7RFfhUuWRCMxm52lzLL4UHiFKm520pGK9T63bOxvZoR5aaI933kc8qK0ihgaI0E8iQQQeY5jEV7ROyDyCI5eDXIAe9aNVVaoUNzubsjnQ+OHR9qROn4JFeN/NUdhSI84PlSp3YHi0OW4jl553KRxtqLAE1tW4AJKnlsL3xofHfa5ksvNmZuHxtNmMxpBmk1KiAKQNKubNXsAqDfcnB9hctBmsjBI4TXCWU7DmoKgttvaMD88PO0XA4ViKRhNeakji2C/fADsNtqiVm+WFO7YYJjEWGwa+f6aq4wfcz5vl+c9FmGS7e5qJ0kV1LpljlFYiz3VlhY5FlJ2J28IsHrIcH9puZVoUzUsuYy8Tq+jUA5Km1/SHxEAgcze1XRIOjdpezgmys8KqPDHcR8IthbBV6jdVB89WEezvBVbI5Qr3IJjiLa01WNNsBRHi9TeB+24uHny8638LU9i72XNy6eNKhdqfaXJnHUdxFFllk7w5cFtMpLa2MzrpLFnJJqtyCbIBwn2w9oEnEVihWKPL5eGikUe4BC6dTGhyWwAAKB64u2V7KRDicj/AGYiIxjTJpGjvL8ZC9LWhqrmD52YXtrlp5pZMlBlUYqUk7xCoOk2F1A1Vmwd+mNEXakckgY1vIEkkCh/hLdhS1pJOuwFHVKcb4eZ+GcMjX7xQfLujZ+mLZxj2b5XKcP1EVIRRPxG/wA8OuzXBBryOWYhmy6BnrcClC/ibGGHt57RaY1y6ndufz/yH4419k92DNyJe7ys16ri9pEzTFrTtlaP7tyfIfdZFluzLZkt3GnvVJDQ2AzEHcw3QfkfBeodAcd9+8M0XexlHhUKqOrRnw6ihIbf3zZPWsM83nCJGZeTBG+qKTY+eJ3hfb/MeGGUpmISaMc6CZau9gzagR0phWGG7pdNtVaT4RllWE3u7SJoWiSdKSDwgbliX5DfbF1zcQVpHzCmNZWRlywsTylSdAfTvAhLGwf0h1EAKdzW812sGWF5KFMuzkhmCM0mk76UkaRiibDwqAMP+w3BJ83Msju8at4i/JgrNoteRsm6Pod/NcshjFq0bBJunnHOyjTOs2eYIKATLxAEooFKGOoLGF6ILPn1GEMxkcsb8ciseZeOB7N3vp0P576sXcdjYkgkjjHePKr6XYgNG6voiIIHJtSk/vG2HfZ3s4mVVjG4aR4YydQBW3bxryuh+jPO9wTzrGP2hhHeK1NIYDlWLdoez7oS6kuFW632QE+NLAJQGyw5rZPiFkV/Gx9oOGSRRgpG1XqQqL7iQGjy+666gV5Er5HGX9oOHd1IHVajltlX9QgkSR/BWBA9KxqwGMbO2vz4JWKgyd8KPWInkPxH8cDCenAx1FiWi9uZtJSDpHbSkbhpWvvN/vEEMtnchVJ3xXIY/Pb8/wDLFi7VwgBCNyxJXcmguzn/AMqj5N54rqyUP4/v+AxxWmwuyAGhIZl1o8iPOyPodh+OGceYK3XIiud18/PC2Zzxb3RY8+V/C9/r9ByxYsr7OpZYYp1nh7mRC7OTQjAqwaJJbUdNELRw001pJ2CzucSVUS1Y6Eo/k4vOeyPD4cpIIpi0xV00hC/el1KqWlNIiqafaj4RQs0agmTFb74OZtWDaDWuJISC4s/B+yM5yr5mWsvlnAKyMjMz6brQgoaTZosygk7E3iF4dwfv50hVwmvUWZt1jRQWkc+gUNt1NDri19tzI0KF2kSBTpyyOxZ5f15m1b6Au2rqWULSjFhpqo67yqmZqKENcZkbbnIEXfqQFZgB8zhxLmMu0YjXJIDVd53szSFj967EfP7uivzwhHkyQCfCpYLqPr6Ykcnl4kZ45gA3RzsCOYIP3T/N7YuOqWaUce1GciZP07EoGVCQrEBq1C2BP3Rz5VjjO9sM5MhjknYowpgAq2PIlQDXphLizarIN6eRqiw8z61161iMwWQRHvZBfwCU97xpZr4lP5uOzvHHE0lxxEGNdK0pXYdLOxPPC8vazNtIspnfWvunYDazuoGk7k8xiKAxP9k+zqzsZZtsvGabeu8bmIweYuxZG9epGC9kTRZaPQc9/VBhkccoJ/1+itXZLh2czkTy5rNNBlJCbKoneTkUp7oadgNIBk5AjrvVszHHII/DHl3moVrnnchviqnTfwU/HEXxLPeEXQ2AVANIRR7q6elDbTyGI3h+QmzjlYqVE/rZn2SIdSx6mvujc7chvjlOLXu7rQB8Auw2IMbb3E+ZT2bjeXVGT7HDCrghhBmJYfeGk+HSUJrayMVnjM0qOHy8s7OlBFljTUgA0VY8Eh0saegwAIIGLploYo/0eSUk0dWZcfpX/W0f6iPlypjte/OvTIrSNRsefn0vFgWjWgfLdAMDtrHmVEw5LjKlp0Wdy3vFNEvOv7NS2nkOSjEHN2mzY0RtK6dywKrpVChUFaoKDyJFHzxcY8po3jZoyORQkEetDY/nhfN8VjzNRcTj70ckzSCp4hyDWP65Be6N8rNY1t4RAcWD0CxPjeCWtcfVU/8A6+57/wC4b/dj/wCXDaHtZmkd5FmYPJWtqUk6dlG42AHQVjrtT2XkyMwRyJEdQ8MybpMh5Op6HzHQ+YIJa8B4acxmI4lBOphdC9hz+WNLMNCdGsGvgFikxD2Auc46a7legvY3wpo8o+ZmJMkptmY2SBzsn5D5Yxr2k8f+056RrsA0P5+mPQHHGGT4aIhdlQg0gsSSPFpUbk89sYNxLspDpZ9OcBNks6xCvUxuUar9dsaJHta2uR0HwC5mFY58lncCz/c7X5D6qnGY/l+Ar92C744nV7OxMgK5kiTqjwSqPWnTX+IHyxE5zh8kRp1I8j0PwP7ueEgtOi6ha4brjLl2YIgtmIVQOpJoD643DPv/ANH5m0A+zxpFAVvxDuqAYA7tZHP1N+eMg7JLfEMmDyOZgH/7Fxqva9u+mCs4Gt3JYCxsDVLYu9gN+oxyu031kj6/ZbMGLJJ6KN4n2ilfMkRu8aR8grV4idTbDag/Ln7oPwsOR7VhVKy/1ipHR5a1uwxPTkAfVPhipQwwvJI4nrUdWnupLGok1fI/XEnHHEZ8oJPGhSVSCNNhTqWwGP3r69TjnSQtLWg6f6v7LoGhySmff7TMNRLRaiookB2JtmXzF8v88QGT7OSZ6J8vGFDq4kRnbSoO2seZ8GrZQTZGLVms+JJ1ZV0wxEWQp0oB0NCh8MMu0HZlY8hBIGzKTg2w0sil2bXS69BuMbagDYB5arxtwcWV2mwA9dVnmktuXmfkqKvDskg0yHNu42Zovs5jb1Qk2VrzwMOW4a3kw/7sf8+Bjre0O6fND2DD/wBT/wAqe49mleQoBYiykxbrTNLuPQ6bPwfFSnQsFvaxZHn0r64vvEwrQu8Q2njFGt9Lralv2Qa+OKOcs+oKVIPugEdSxFfHUGHyxhY7RQBN4sv58z0xKZGdRGsKIzmSQvIqCmcqoWFAQraq/SNVc361gcOy7aZpFVWeMKqK4tdb6gSynY6USTwnYsVvYEGc4f2XfPZETXEM4pYmEBIzNED4HCAKofZqNDUAt9Dh4jLm2lulY12QqvtkMwYCk7LA8baorjCyT6m8feNeoIiglVIrx1y3DOWQCzyG58tsLcQikiaptSmvvgiwOdE+8AfjvhkcxpdHZbX3gD94dGrqAaNda573iauNFQARgkaqzdkM5mYyfs9tIbcp3YfSBQsAqWBG1mqFgc7OFuIZPMZmYvmdbP11hlryHi3A9AMaN7KuAmPKPnJBUmaorfNYQfBfq5tyfIr5Yj+1q/0t/UKf/KMcXH490WI4DR/LfzpGEhx1CzTjvC2jB2JjNGwORHO/L8sMp8u7ou+tQPCQL29euNDjg17bV1LUAB5knDSThsSXVaTz5qCfMXRH4YkXaLg0AjVNMTSVnMmTbkQd/MEfmMHwfsvLmcwIIzGrtenvG0Bq6A1u3p6HFvmhUPSnUPrXp5HCPb/s2GkyubhZIkzKhXZm7tY5o9jbclsAEfsk462GxJk5UsuIjDaTngns1bKTLPmczD+gdZO5jWSVn0m2RrVQtjbrzxbOI8HiglaOKolUsY1rUqq3iBjIIKq12dmNnnQADPKQtHlh9rzRzktDQyBSiL0/pJXXL586/PEVme0kaIsbsHCbR6d2jHWM1sYxzG4K7gWCAqZZXutv0WvDQbOaCpA8Oy4NztLN/wDjjBjB/akJDV+yBh3PI0qqh7vLZdfciXwqPlzdvWjv03xBLxJHAIJbyADEn0oC7w/45wrMZTu+80xiVbtRuCPejZuWoDSfWzXuk4U0aapr2nMBeqdZ/iUcMZVRsRyOzSHpqH3UHkfEeVKLDVjInUXI306Q3xbUR/wn6jDHiHEQLCnUx6/xP8/LDjso1GeI2WkRZF9TGSSPiVJ+mCR3SU9mHcxhfyUxlcozkBRv+/n+44cTdlXdghXTqvT6ECyB8RvXocH2d4qsc2k9a8r52CL2uwCL2sAHYnGp5Xu81FWwcUbH3WHuut71YJF9QQaIYDdh3NezKdwuPinPikvkfqsyk7NNmuGZjIyD+k5MmbL87qg0ka3zVgR6Auo+7ia9nXZiKCSOGIwyAKJJ5kbWZHG4WyBoRdqTfqSSeXWc4yYuI5aV10SjVl80vIHTTRyDzjaN5WXfyB3Xa1djeBLko5jpVVDuFoAAIpOnYenP13641wmrrl91ysdbw1rv5jZ+A1PrXzTHtplsxm5xBl3EQQfpJT93VzCjq1V6DEZl/ZVABckkkx6223yHQemJHJZnv7RWIeW5ZCNQMcdiiKrdrULZr3j4tBXHWT4V9mlBjmmZDs6SSNKDf3gXtkIPRSBV7HbDJWjNl6aLX2ax3Cz1q7vHz29BSo/G+zywyGJgCo3WwK0nka+o+RxD5rgcTLpKKAf1RX8/PGg9u8ttHJ6lD8xY/I/XFSk4bK0Rl1COPX3cdDUzsBbtvsqr7vIkm+Vb5HNor0LXNc0Zxd6Kl8N7OGHOQMgd2ikWbTQp1Rgw0m9ugN3zB3sA2LifE++VJFBRkbcH7pFEcwD5cwOoxznxaOAfEAeXmACR69LHn8MVnL54hl1sxWjdVYBNnTe3MkgcrxjxMXEo8xt+izOjbA7u7FP0zOhm8Ox5b/hhzHmmZgx2oUo8hv8AvJOHw7sbGSOMHkirKx8gXKad9vvMW8wOWGudihALRsA23ul6b0ZHVWF8rBceq88Yz3hSvm1V39msPfnumDaY5xmSdtLfo+6SM9ffGv8Awkdaxz2v4x9ozDUf0cdony95v8R/ADC3s846jQZ50UI0UKEKDdKFlKknqder8MV2WQbAY6cRdwm5ljY0GZ56JFnGBjho98HgrQqZwnte0MUSc+6ZgB0aN/Eyk9Cr7jz1nyxPr21halfxKSGUnmCDYDbbEEc638+eM+wf8/z/AD0w5+GY82uYyd7RS0PNcROsyZYMkjgKw0JIsm4K3G6MC1gUaJwjDxyZ5u8zESL1aUXHLY2vSjbsKqig5dMUrKcSliIMbspUgit6INggHbnh9m+0RkYuVpm3IB2s89N7gE71vWDHG6PQFF0jZP3grpxbtcrwmCXTMocSLKE1tC3m6tpuxdgb0SQTtjjs72Dn4g6OJFTLyOyd7vqbQCzd2jKL8t631bHScVCLiD92S0alCbF2Lrbcg2Vux8bqsXSP2p5iFYoJVhRUSN0EcZUQmtSLQa/cIDCj7zDreDNmy90apTDRoHRP+Gdl+JQy5iPIZ9j9nIARiwDqb3WI602Kldl6dLw0yvanN5mUDNRKGUFWkA7s+G92WyrWbGpaH0xOcN4XJm271CYudzKzKBqNlUZSGY/3R5bkbYsGWzWTyFnvA0p96WRtch6dbI28h8SceaxGLYYxHM25PAWfiOnnS6LI6dbFRuN5mZEBhUNzs2PCOhFn4+fwwy/6j8SleEN7k41LKrF0VdJbU7KAFFD4bjEn2i7RZSZyYBJ3rHnGPC562m+o/IYh4s5IFMReQR/ejWRghvdgUBKXvvzBvDcG4Rst7PUap0kTjsaUPJwR9R/TBqJAYBiDvswtuR5jFyyBizOXfKTyKqFllXUtrqXY6iCrKCOqsNtXniMjy8dgPIFLHwoaDH0J5X6D/ISMecjhI7tDNJG6MUjrSmlg36aU2oNA+AWx61joRsmed6WeXhtao7tPn54wIahSKMtGogBCjSSNrAO+5vc3e/U1fGo9vewLyK2YyZaRdTPJD7zLq3ZojzZdy2k2d/DtQxlwN1XXFpmZXaL0HZckb4RlqxupvsZxSPL5uOWVWaNSeVnQT7smn72nnXzG4GNh4+sGfypgd1qQBopNiFbmjgjmN/mCcZR2M4Ys+cy8Te67gsP1goLsvzC188aX207LuQ0mV2bdnjHJjzLJ0DnmRyY+Ru1Bj3DO3ks3azY4pmj+ar8B0+6xyfh7ROySKVdCVZfIjY47lZ4+7mj2eM6h++/TofQnE9xpftMAzC7yxBUnHV0Hhjm8yRtG3+A7b4Wy+RjLkWGEShaXcytp3CqN/euz5D1wyBucm124MRDiMMQ7pr8f8mqUNnMysiiaLw17y9Y7+6fNQbo8ip8wwxMcH7XywlW1FT0J5MOv1oX8B5CmuS7FZhyQkJCseTkR6T1IDkNXLph1xjsXLk4VeR1Gt9CorMx5EljahSBQHXmMHhi6B1XIfg2Odww9pJ0rf6X+bq7wcTyvFWjE0ZXMJ7kib/EWLtT+q3yN74s3bnPfZ8hJbAHTVm9/PzOKP7H+E6pXkbcpt7qDny3CjDj2t8ZZpFy0QZyw0uF3IDEXvyQ9LPS8dCO2ttx8f0XkMbA7iugyka5aJ5bu+SLsV2VR2y8ubGozQMsa6wVB1aypAC6nddTEU1d03ixMcX7BiPMCTLKkKMIgSjGNgUZiy6QCrq6tRBH3fgRJ8AycbZOKEg2qKSrbMpJ1dCaprplJG2x2vEguXo7lnI5amZq+FnFmktNrUKedDVeShe2sX9FvyZT+On9+KnluFd9kVC6ZJElkOiUsY95C+ghd11IwJrnYvY7zfE+PJKZYs0ssYjPjVKIVQbSQ6f0hU+8GUaehogjFP4dnpo9el7UHSHWqkAJAbTVfPY7nl1yDENMpaBt6LpNjMkeTY2mUvAFyi6NRZ1iAkOosNW7ELdbUw6AdaBvFMagQxOkAXfkByA87N/E3i5calIgZmbdyRZs31Y3uTtZJxn/FMzzQefiNg3XIWNugJ3O+17YvlzuSsU8Ma1gN0l4+0LfeUH4Gvw3x2eO3sqbnYWeZO2IW8GcM9mhu6WL2qUCrVk4F2ynyeY1gBlp4pYSaEiHZkJF0QRsw5EdQSDYIe0WWf3ZNI6CSkb4HoT8CRjPKwfT/AC+u/TDjC0ihoqMmc03utHPG4P8AXR/76/xwMZtWBinAHVO9rd0XGBjqsERhiyLk4LB4FYFIJzkcx40WQnutS6lv7urxUDsNr8sTnF2j+1ySaLXWzCOQsdS/2ercMylQvJt+hrFarCxzT6QhYlV90HfT51e4HoNsVe0kaK7SAdVo/wD07JKqo8pagFEUbCCNdqCIF06UB2Bb57YjuKwxM1GSKNFJB7siWRz/AITQHlqIPUjoKzwjjMcQYSw95qPvaiGAqio8xtfMYkE4nkifcnUftXXwticc+TC5TmYK+H5S3xYgAUSnqcTjQFIlKLVFubt8Ttt6AAf3cK5XjUMdWkjHoAFoeu7WT64YJm8j1eb4Acvnp3wy4tn8vpAy/eFr3ZtqHkB1JOIzD63XqrPxFjdNM1EXd3arZmPn/er6fli2cM7QjLpHGykxdyGTSN9akrKtGrJkBN9NQO4IxSWzJ8z9cOsjKGDIzabIZSTS2AQyknYFgRudvAoJAxuZxGGwufII36ELWuwHtGD1C/gdNoiTYKX4Y5DQ5WFDV5A7+8ftF7HpJG+fyq6SD/SogPdPWUDp/e6H3vO8qlyUkLAuDGbIXcBjV2QvMrW11RvreND7Fe0R4mC5gaoyNJfnanbTIPvLz8XMcjYNqh/eFOWvDvdC8PjVd4ZxB4XjmjIDxkMp5ix0I6giwfQnGw5Htos0HeSQSRXsQ1KrWNyjsQWX1q/jjMO23ZUZR1lgbVlJzcTAghCd+6J5HbdT1HnRw/zXGe8WKRmJV0FEm9DDwvGb6A8j5EX0J57pJING816PGuhxzGSVrtf2XXDuBRxaYsm1P+kBMrGRXVgfC4KAVXhNJRBNgnfD/Ldl87LN3ayaYdFu5BQI3WLuEetXum7AIawWFWp2ZhubV0VSfrsP3/TE/wAc419mgaVJUjmAAUMuvvR0TRzJBum6Wb2vGSHFh0+SUXfTqubLhi0ARKLzuTzHC4e8EsLksEUGFxqJ3NETdFBPy9cVfjPH585IrTaSVGlFjUgCzuQCWJZvCOf3RhHivF5sy4eeQyMoIW6UIDuQqqAo6Was0LJrCWWjcATgERRMrPJ02YUF/WOqga5dcdpkTA7uil6GHDR9mYc4jE0XiyPTYeK2bsNwY5LJFpF0ubdxsSKGwNdaGM94P25yUmak+0Sd0xc0zbAG9mD7jSfXlvYKkkSkPtYk+wZiV1QNEgCG/wCslfaMaOos6jR5A4wQm7vn1xvc3KC0+C+eSTuxeIOJfvrp4nf9F6vfMjQO9AZBuk0d7Dztd4/Xmhrc70OI+NiP+0SRTyJKxsR+1/VOfnGMeY+F9oszlv6jMSxD9VXOn/c938MP5O2+cYktKGJPPQgJ+JUC/nhOV3JOBbzXoDtLwuLOxLUNyAjS7qaQH3h3iBgQfIFsUjtFPl8jayuGYb1uBfQBfef4mh6YzB+1ea5LmHSwL7vwfEWN9vjiJlcsxZiWY8ySST8SdzgcK904YhzRlB0Unx/tE+aktrCAUqA0AOhIG13R+VeuIjBnBXhtVos5Nmyiwd4LAwEErHNQPrjknHGBeLZkF0TeBjnAwLUpdyLRq7xycKIV0tYJbbSQQAN/FqFb7bDljgHzF+mLUoucCsK5jLsjFGBVhzB2I+WExgEUoELNV0/nc4LB4GJaKFYDfzW2BgHBtBFeDvAOBWIouiPLAIFD4b/U8vlWF5s5qjjTSo7vV4xdsGNgHeqBJr4/G0Bixq9EEQ25bfDFv7P8Vy8tpNphkavGSFjcjqSdonPW6RudqfeqNYN/3fhijmBw1V2uLTYWlyRZjKq8JXvIX/rIXUlSCb1admjbqHUjfffETlMhNpJhjaSEmympSydNXTVYsWANWnpWIThHbPMZdRHqE0K8opRrVf8AZmw0f+EjC/8A1kjL96pngkAAGkRyrQFADePb0IO5xlOHDtCtkeMczbzVhynGWy6lf6Ql/dKd2BXK5WFqOfuk10GFMtlpcyxKlKB3ZpFRE26s5tjVWfE34ARz9vA8TxSyuUkXS+iHS1bGhqlKjcDfyvEM3EskN+5zEx8neKMD5ojHCm4RsbraNVvh7V4QsNGbkenkrwo4dlhqzOZTMuP7OKzGD5MR4n3/AFtC+YOEOL9o5MwViWPuUrSiMNBUDw2yqvgAXUoUbDnzGKbJ2tdRWWiiy3Ma0DPLR6CeUsy/FNOHvZ/tPHDUkg1NGBQvd2ste/M95TEk7gtzusboGBrrcuRj8ZNiRbiSU07b5ZY8yqKipohjDUKtt9bNtuxa999gN7sCBY+V16/jy9bwvxDONNK8j7s5vzroBfkBQ+WEfy/n+GLrO0UAFzg7wZG17c65i/O651vzxzgbKyMYM45GOicRRck7ct9t99ud/Xb6YILe3ng6wpl1UmnNLueRNkCwtAg78r6XgVZUSNYFYM/CvT92ABgUohWCx0P5/wDbAxFEWBgYGIigMS3AP+0Rf7WP9+BgYdF+8Et+xUv7Sv8Atz/AYqWBgYtiP4jkvDfwm/AIsDAwMITyjwAcDAwRsoEWOugwMDEURDHcfPB4GC1Rc4F8/h+/AwMRRc4Wi95fh/HAwMAbqFJHr8f3YLAwMRRdJzwBgYGCogTg8DAwVEHxzgYGKoo8DB4GIgiGA2BgYKiLAGBgYqFEajn8B+eDrw/P+GDwMQIFIk4GBgYC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6" y="3707757"/>
            <a:ext cx="3560668" cy="31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0032" y="4509120"/>
            <a:ext cx="3970784" cy="19442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could you do with maths and science?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3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98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NRICH and being a mathematician</vt:lpstr>
      <vt:lpstr>Balancing bricks</vt:lpstr>
      <vt:lpstr>Balancing bricks http://nrich.maths.org/5863</vt:lpstr>
      <vt:lpstr>Computer languages look like this</vt:lpstr>
      <vt:lpstr>Webpage languages look like this</vt:lpstr>
      <vt:lpstr>Which of these polydron shapes will close up to make a solid?</vt:lpstr>
      <vt:lpstr>Some maths I have done</vt:lpstr>
      <vt:lpstr>University classrooms are like this</vt:lpstr>
      <vt:lpstr>What could you do with maths and science?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at NRICH</dc:title>
  <dc:creator>Steve</dc:creator>
  <cp:lastModifiedBy>Steve</cp:lastModifiedBy>
  <cp:revision>17</cp:revision>
  <dcterms:created xsi:type="dcterms:W3CDTF">2013-03-19T08:27:27Z</dcterms:created>
  <dcterms:modified xsi:type="dcterms:W3CDTF">2013-03-19T12:02:59Z</dcterms:modified>
</cp:coreProperties>
</file>